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</p:sldIdLst>
  <p:notesMasterIdLst>
    <p:notesMasterId r:id="rId50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notesMaster" Target="notesMasters/notesMaster1.xml"/><Relationship Id="rId51" Type="http://schemas.openxmlformats.org/officeDocument/2006/relationships/presProps" Target="presProps.xml"/><Relationship Id="rId52" Type="http://schemas.openxmlformats.org/officeDocument/2006/relationships/viewProps" Target="viewProps.xml"/><Relationship Id="rId53" Type="http://schemas.openxmlformats.org/officeDocument/2006/relationships/theme" Target="theme/theme1.xml"/><Relationship Id="rId54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17-1.png>
</file>

<file path=ppt/media/image-18-1.png>
</file>

<file path=ppt/media/image-19-1.png>
</file>

<file path=ppt/media/image-2-1.png>
</file>

<file path=ppt/media/image-20-1.png>
</file>

<file path=ppt/media/image-21-1.png>
</file>

<file path=ppt/media/image-22-1.png>
</file>

<file path=ppt/media/image-23-1.png>
</file>

<file path=ppt/media/image-24-1.png>
</file>

<file path=ppt/media/image-25-1.png>
</file>

<file path=ppt/media/image-26-1.png>
</file>

<file path=ppt/media/image-27-1.png>
</file>

<file path=ppt/media/image-28-1.png>
</file>

<file path=ppt/media/image-29-1.png>
</file>

<file path=ppt/media/image-3-1.png>
</file>

<file path=ppt/media/image-30-1.png>
</file>

<file path=ppt/media/image-31-1.png>
</file>

<file path=ppt/media/image-32-1.png>
</file>

<file path=ppt/media/image-33-1.png>
</file>

<file path=ppt/media/image-34-1.png>
</file>

<file path=ppt/media/image-35-1.png>
</file>

<file path=ppt/media/image-36-1.png>
</file>

<file path=ppt/media/image-37-1.png>
</file>

<file path=ppt/media/image-38-1.png>
</file>

<file path=ppt/media/image-39-1.png>
</file>

<file path=ppt/media/image-4-1.png>
</file>

<file path=ppt/media/image-40-1.png>
</file>

<file path=ppt/media/image-41-1.png>
</file>

<file path=ppt/media/image-42-1.png>
</file>

<file path=ppt/media/image-43-1.png>
</file>

<file path=ppt/media/image-44-1.png>
</file>

<file path=ppt/media/image-45-1.png>
</file>

<file path=ppt/media/image-46-1.png>
</file>

<file path=ppt/media/image-47-1.png>
</file>

<file path=ppt/media/image-48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48</Slides>
  <Notes>48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2025-06-13T06:03:16Z</dcterms:created>
  <dcterms:modified xsi:type="dcterms:W3CDTF">2025-06-13T06:03:16Z</dcterms:modified>
</cp:coreProperties>
</file>